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61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68940AD-C84E-4D41-B00C-4647EA748C88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9D4F35-F17C-4D3F-A082-977857EB44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423" y="467544"/>
            <a:ext cx="2613849" cy="1413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85690">
            <a:off x="4361" y="-132636"/>
            <a:ext cx="3888432" cy="210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1187624"/>
            <a:ext cx="6858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cs-CZ" sz="4800" b="1" spc="50" dirty="0" smtClean="0">
                <a:ln w="6350">
                  <a:solidFill>
                    <a:schemeClr val="tx1"/>
                  </a:solidFill>
                </a:ln>
                <a:solidFill>
                  <a:srgbClr val="CC0000"/>
                </a:solidFill>
                <a:latin typeface="Arial Black" panose="020B0A04020102020204" pitchFamily="34" charset="0"/>
                <a:ea typeface="Batang" panose="02030600000101010101" pitchFamily="18" charset="-127"/>
              </a:rPr>
              <a:t>Postel pro anděla</a:t>
            </a:r>
            <a:endParaRPr lang="cs-CZ" sz="4800" b="1" cap="none" spc="50" dirty="0">
              <a:ln w="6350">
                <a:solidFill>
                  <a:schemeClr val="tx1"/>
                </a:solidFill>
              </a:ln>
              <a:solidFill>
                <a:srgbClr val="CC0000"/>
              </a:solidFill>
              <a:latin typeface="Arial Black" panose="020B0A04020102020204" pitchFamily="34" charset="0"/>
              <a:ea typeface="Batang" panose="02030600000101010101" pitchFamily="18" charset="-127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4624" y="179512"/>
            <a:ext cx="4571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dirty="0" smtClean="0">
                <a:latin typeface="Arial Black" panose="020B0A04020102020204" pitchFamily="34" charset="0"/>
              </a:rPr>
              <a:t>DS Ludvíka Němce Bystřice z. s.</a:t>
            </a:r>
            <a:endParaRPr lang="en-US" sz="1600" dirty="0">
              <a:latin typeface="Arial Black" panose="020B0A040201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48" y="3347864"/>
            <a:ext cx="4704523" cy="35283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Obdélník 11"/>
          <p:cNvSpPr/>
          <p:nvPr/>
        </p:nvSpPr>
        <p:spPr>
          <a:xfrm>
            <a:off x="0" y="7001688"/>
            <a:ext cx="6858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Hrají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Pavel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Babiš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, Martina Bártová, Růžena 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Dvořáková,</a:t>
            </a:r>
          </a:p>
          <a:p>
            <a:pPr algn="ctr"/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Markéta Gajdošová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, Rudolf Hampl, Nikola 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Jirovská,</a:t>
            </a:r>
          </a:p>
          <a:p>
            <a:pPr algn="ctr"/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Václav Kladiva, Marie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Neradová, Vladimír Švarcbek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0" y="61156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latin typeface="Arial Black" panose="020B0A04020102020204" pitchFamily="34" charset="0"/>
              </a:rPr>
              <a:t>komedie Jaroslava Koloděje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0" y="2339752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kde:  ve </a:t>
            </a:r>
            <a:r>
              <a:rPr lang="cs-CZ" b="1" dirty="0" err="1" smtClean="0">
                <a:solidFill>
                  <a:schemeClr val="tx2"/>
                </a:solidFill>
                <a:latin typeface="Arial Black" panose="020B0A04020102020204" pitchFamily="34" charset="0"/>
              </a:rPr>
              <a:t>špejchaře</a:t>
            </a:r>
            <a:r>
              <a:rPr lang="cs-CZ" b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v </a:t>
            </a:r>
            <a:r>
              <a:rPr lang="cs-CZ" b="1" dirty="0" err="1" smtClean="0">
                <a:solidFill>
                  <a:schemeClr val="tx2"/>
                </a:solidFill>
                <a:latin typeface="Arial Black" panose="020B0A04020102020204" pitchFamily="34" charset="0"/>
              </a:rPr>
              <a:t>Olbramovicích</a:t>
            </a:r>
            <a:r>
              <a:rPr lang="cs-CZ" b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                                             kdy: 2.6. 2017 od </a:t>
            </a:r>
            <a:r>
              <a:rPr lang="cs-CZ" b="1" smtClean="0">
                <a:solidFill>
                  <a:schemeClr val="tx2"/>
                </a:solidFill>
                <a:latin typeface="Arial Black" panose="020B0A04020102020204" pitchFamily="34" charset="0"/>
              </a:rPr>
              <a:t>20,00 hodin</a:t>
            </a:r>
            <a:endParaRPr lang="cs-CZ" b="1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870">
            <a:off x="4473253" y="5762236"/>
            <a:ext cx="2139860" cy="1174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ovéPole 15"/>
          <p:cNvSpPr txBox="1"/>
          <p:nvPr/>
        </p:nvSpPr>
        <p:spPr>
          <a:xfrm>
            <a:off x="4725144" y="6156176"/>
            <a:ext cx="1851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>
                <a:latin typeface="Arial Black" panose="020B0A04020102020204" pitchFamily="34" charset="0"/>
              </a:rPr>
              <a:t>vstupné dobrovolné</a:t>
            </a:r>
            <a:endParaRPr lang="en-US" sz="1600" dirty="0">
              <a:latin typeface="Arial Black" panose="020B0A04020102020204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0" y="7794357"/>
            <a:ext cx="6858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Realizace scény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Václav Kladiva se souborem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Hudba a zvukové </a:t>
            </a:r>
            <a:r>
              <a:rPr lang="cs-C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efekty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Michal Jirovský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Světla, </a:t>
            </a:r>
            <a:r>
              <a:rPr lang="cs-C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zvuk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Marek Velebil, Jaroslav Nerad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Inspice</a:t>
            </a: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Alena Filipová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69258">
            <a:off x="210452" y="2853979"/>
            <a:ext cx="2608510" cy="1401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délník 9"/>
          <p:cNvSpPr/>
          <p:nvPr/>
        </p:nvSpPr>
        <p:spPr>
          <a:xfrm>
            <a:off x="44624" y="3059832"/>
            <a:ext cx="68133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Režie, úprava,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scéna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Marie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Neradová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1862719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</TotalTime>
  <Words>95</Words>
  <Application>Microsoft Office PowerPoint</Application>
  <PresentationFormat>Předvádění na obrazovce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Aerodynamika</vt:lpstr>
      <vt:lpstr>Snímek 1</vt:lpstr>
    </vt:vector>
  </TitlesOfParts>
  <Company>A. PORR AG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Maierova Dagmar</dc:creator>
  <cp:lastModifiedBy>Irena Šopejstalová</cp:lastModifiedBy>
  <cp:revision>18</cp:revision>
  <dcterms:created xsi:type="dcterms:W3CDTF">2017-05-10T06:52:31Z</dcterms:created>
  <dcterms:modified xsi:type="dcterms:W3CDTF">2017-05-24T05:59:12Z</dcterms:modified>
</cp:coreProperties>
</file>